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9" r:id="rId4"/>
    <p:sldMasterId id="2147483723" r:id="rId5"/>
    <p:sldMasterId id="2147483727" r:id="rId6"/>
    <p:sldMasterId id="2147483752" r:id="rId7"/>
    <p:sldMasterId id="2147483777" r:id="rId8"/>
    <p:sldMasterId id="2147483802" r:id="rId9"/>
    <p:sldMasterId id="2147483827" r:id="rId10"/>
    <p:sldMasterId id="2147483853" r:id="rId11"/>
  </p:sldMasterIdLst>
  <p:notesMasterIdLst>
    <p:notesMasterId r:id="rId23"/>
  </p:notesMasterIdLst>
  <p:handoutMasterIdLst>
    <p:handoutMasterId r:id="rId24"/>
  </p:handoutMasterIdLst>
  <p:sldIdLst>
    <p:sldId id="411" r:id="rId12"/>
    <p:sldId id="516" r:id="rId13"/>
    <p:sldId id="521" r:id="rId14"/>
    <p:sldId id="531" r:id="rId15"/>
    <p:sldId id="522" r:id="rId16"/>
    <p:sldId id="532" r:id="rId17"/>
    <p:sldId id="533" r:id="rId18"/>
    <p:sldId id="523" r:id="rId19"/>
    <p:sldId id="524" r:id="rId20"/>
    <p:sldId id="525" r:id="rId21"/>
    <p:sldId id="527" r:id="rId2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ster, Jarrett L CIV USARMY CENWW (US)" initials="SJLCUC(" lastIdx="3" clrIdx="0">
    <p:extLst>
      <p:ext uri="{19B8F6BF-5375-455C-9EA6-DF929625EA0E}">
        <p15:presenceInfo xmlns:p15="http://schemas.microsoft.com/office/powerpoint/2012/main" userId="S-1-5-21-2950984858-2914444344-2099276330-145301" providerId="AD"/>
      </p:ext>
    </p:extLst>
  </p:cmAuthor>
  <p:cmAuthor id="2" name="Walters, Bret L CIV USARMY CENWW (US)" initials="WBLCUC(" lastIdx="1" clrIdx="1">
    <p:extLst>
      <p:ext uri="{19B8F6BF-5375-455C-9EA6-DF929625EA0E}">
        <p15:presenceInfo xmlns:p15="http://schemas.microsoft.com/office/powerpoint/2012/main" userId="S-1-5-21-2950984858-2914444344-2099276330-1149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1A372"/>
    <a:srgbClr val="FFFFFF"/>
    <a:srgbClr val="3366CC"/>
    <a:srgbClr val="76629E"/>
    <a:srgbClr val="7351AF"/>
    <a:srgbClr val="70947F"/>
    <a:srgbClr val="6E9678"/>
    <a:srgbClr val="3084D0"/>
    <a:srgbClr val="C8C8C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79375" autoAdjust="0"/>
  </p:normalViewPr>
  <p:slideViewPr>
    <p:cSldViewPr snapToGrid="0">
      <p:cViewPr>
        <p:scale>
          <a:sx n="100" d="100"/>
          <a:sy n="100" d="100"/>
        </p:scale>
        <p:origin x="816" y="72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5265809" y="1"/>
            <a:ext cx="4028440" cy="351737"/>
          </a:xfrm>
          <a:prstGeom prst="rect">
            <a:avLst/>
          </a:prstGeom>
        </p:spPr>
        <p:txBody>
          <a:bodyPr vert="horz" lIns="93164" tIns="46582" rIns="93164" bIns="46582" rtlCol="0"/>
          <a:lstStyle>
            <a:lvl1pPr algn="r">
              <a:defRPr sz="1200"/>
            </a:lvl1pPr>
          </a:lstStyle>
          <a:p>
            <a:fld id="{52CF3383-DF08-4C90-8557-22EF3027DD43}" type="datetimeFigureOut">
              <a:rPr lang="en-US" smtClean="0"/>
              <a:t>2/6/2020</a:t>
            </a:fld>
            <a:endParaRPr lang="en-US" dirty="0"/>
          </a:p>
        </p:txBody>
      </p:sp>
      <p:sp>
        <p:nvSpPr>
          <p:cNvPr id="4" name="Footer Placeholder 3"/>
          <p:cNvSpPr>
            <a:spLocks noGrp="1"/>
          </p:cNvSpPr>
          <p:nvPr>
            <p:ph type="ftr" sz="quarter" idx="2"/>
          </p:nvPr>
        </p:nvSpPr>
        <p:spPr>
          <a:xfrm>
            <a:off x="0" y="6658665"/>
            <a:ext cx="4028440" cy="351736"/>
          </a:xfrm>
          <a:prstGeom prst="rect">
            <a:avLst/>
          </a:prstGeom>
        </p:spPr>
        <p:txBody>
          <a:bodyPr vert="horz" lIns="93164" tIns="46582" rIns="93164" bIns="46582"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64" tIns="46582" rIns="93164" bIns="46582" rtlCol="0"/>
          <a:lstStyle>
            <a:lvl1pPr algn="r">
              <a:defRPr sz="1200"/>
            </a:lvl1pPr>
          </a:lstStyle>
          <a:p>
            <a:fld id="{D7D16557-6E8E-4D95-8DF3-2DE1590C714A}" type="datetimeFigureOut">
              <a:rPr lang="en-US" smtClean="0"/>
              <a:t>2/6/2020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5"/>
            <a:ext cx="4028440" cy="351736"/>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5"/>
            <a:ext cx="4028440" cy="351736"/>
          </a:xfrm>
          <a:prstGeom prst="rect">
            <a:avLst/>
          </a:prstGeom>
        </p:spPr>
        <p:txBody>
          <a:bodyPr vert="horz" lIns="93164" tIns="46582" rIns="93164" bIns="46582" rtlCol="0" anchor="b"/>
          <a:lstStyle>
            <a:lvl1pPr algn="r">
              <a:defRPr sz="1200"/>
            </a:lvl1pPr>
          </a:lstStyle>
          <a:p>
            <a:fld id="{BC3A86D8-1D95-4DFF-A26B-8F86AC3AC58E}" type="slidenum">
              <a:rPr lang="en-US" smtClean="0"/>
              <a:t>‹#›</a:t>
            </a:fld>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a:t>
            </a:fld>
            <a:endParaRPr lang="en-US" dirty="0"/>
          </a:p>
        </p:txBody>
      </p:sp>
    </p:spTree>
    <p:extLst>
      <p:ext uri="{BB962C8B-B14F-4D97-AF65-F5344CB8AC3E}">
        <p14:creationId xmlns:p14="http://schemas.microsoft.com/office/powerpoint/2010/main" val="309975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260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6551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1236279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39061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8030148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700048067"/>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80651994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88617707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406400" y="942975"/>
            <a:ext cx="11176000" cy="4761228"/>
          </a:xfrm>
        </p:spPr>
        <p:txBody>
          <a:bodyPr/>
          <a:lstStyle/>
          <a:p>
            <a:endParaRPr lang="en-US" dirty="0"/>
          </a:p>
        </p:txBody>
      </p:sp>
    </p:spTree>
    <p:extLst>
      <p:ext uri="{BB962C8B-B14F-4D97-AF65-F5344CB8AC3E}">
        <p14:creationId xmlns:p14="http://schemas.microsoft.com/office/powerpoint/2010/main" val="308281330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1143067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1722917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50238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759814"/>
      </p:ext>
    </p:extLst>
  </p:cSld>
  <p:clrMapOvr>
    <a:masterClrMapping/>
  </p:clrMapOvr>
  <p:extLst mod="1">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7689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815826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004349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363724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74278"/>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52884390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295758023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1000338017"/>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73092877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28239909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92731118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2063066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dirty="0" smtClean="0">
                <a:solidFill>
                  <a:srgbClr val="FFFFFF">
                    <a:lumMod val="95000"/>
                  </a:srgbClr>
                </a:solidFill>
              </a:rPr>
              <a:t>File Name</a:t>
            </a: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12466733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40115838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a:lvl1pPr>
          </a:lstStyle>
          <a:p>
            <a:pPr>
              <a:defRPr/>
            </a:pPr>
            <a:fld id="{F18FE459-D091-4CAA-99D9-F8BFF6CAB7D6}" type="slidenum">
              <a:rPr lang="en-US" smtClean="0"/>
              <a:pPr>
                <a:defRPr/>
              </a:pPr>
              <a:t>‹#›</a:t>
            </a:fld>
            <a:endParaRPr lang="en-US" dirty="0"/>
          </a:p>
        </p:txBody>
      </p:sp>
    </p:spTree>
    <p:extLst>
      <p:ext uri="{BB962C8B-B14F-4D97-AF65-F5344CB8AC3E}">
        <p14:creationId xmlns:p14="http://schemas.microsoft.com/office/powerpoint/2010/main" val="20247947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13527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2956029"/>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61098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044476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0"/>
            <a:ext cx="11658600" cy="50863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6376257"/>
      </p:ext>
    </p:extLst>
  </p:cSld>
  <p:clrMapOvr>
    <a:masterClrMapping/>
  </p:clrMapOvr>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spTree>
    <p:extLst>
      <p:ext uri="{BB962C8B-B14F-4D97-AF65-F5344CB8AC3E}">
        <p14:creationId xmlns:p14="http://schemas.microsoft.com/office/powerpoint/2010/main" val="3552847524"/>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Tree>
    <p:extLst>
      <p:ext uri="{BB962C8B-B14F-4D97-AF65-F5344CB8AC3E}">
        <p14:creationId xmlns:p14="http://schemas.microsoft.com/office/powerpoint/2010/main" val="22566496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653255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5041974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10486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36591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5075162"/>
      </p:ext>
    </p:extLst>
  </p:cSld>
  <p:clrMapOvr>
    <a:masterClrMapping/>
  </p:clrMapOvr>
  <p:extLst mod="1">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61487779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Tree>
    <p:extLst>
      <p:ext uri="{BB962C8B-B14F-4D97-AF65-F5344CB8AC3E}">
        <p14:creationId xmlns:p14="http://schemas.microsoft.com/office/powerpoint/2010/main" val="263712305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884520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6750700"/>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3351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597258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4961777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spTree>
    <p:extLst>
      <p:ext uri="{BB962C8B-B14F-4D97-AF65-F5344CB8AC3E}">
        <p14:creationId xmlns:p14="http://schemas.microsoft.com/office/powerpoint/2010/main" val="3959060525"/>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FFFFFF"/>
                </a:solidFill>
              </a:rPr>
              <a:pPr algn="r">
                <a:spcBef>
                  <a:spcPct val="50000"/>
                </a:spcBef>
                <a:defRPr/>
              </a:pPr>
              <a:t>‹#›</a:t>
            </a:fld>
            <a:endParaRPr lang="en-US" sz="1000" dirty="0">
              <a:solidFill>
                <a:srgbClr val="FFFFFF"/>
              </a:solidFill>
            </a:endParaRPr>
          </a:p>
        </p:txBody>
      </p:sp>
    </p:spTree>
    <p:extLst>
      <p:ext uri="{BB962C8B-B14F-4D97-AF65-F5344CB8AC3E}">
        <p14:creationId xmlns:p14="http://schemas.microsoft.com/office/powerpoint/2010/main" val="6423258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FFFFFF"/>
                </a:solidFill>
              </a:rPr>
              <a:pPr algn="r">
                <a:spcBef>
                  <a:spcPct val="50000"/>
                </a:spcBef>
                <a:defRPr/>
              </a:pPr>
              <a:t>‹#›</a:t>
            </a:fld>
            <a:endParaRPr lang="en-US" sz="1000" dirty="0">
              <a:solidFill>
                <a:srgbClr val="FFFFFF"/>
              </a:solidFill>
            </a:endParaRPr>
          </a:p>
        </p:txBody>
      </p:sp>
    </p:spTree>
    <p:extLst>
      <p:ext uri="{BB962C8B-B14F-4D97-AF65-F5344CB8AC3E}">
        <p14:creationId xmlns:p14="http://schemas.microsoft.com/office/powerpoint/2010/main" val="19491911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spTree>
    <p:extLst>
      <p:ext uri="{BB962C8B-B14F-4D97-AF65-F5344CB8AC3E}">
        <p14:creationId xmlns:p14="http://schemas.microsoft.com/office/powerpoint/2010/main" val="2156154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2260151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3" name="Content Placeholder 2"/>
          <p:cNvSpPr>
            <a:spLocks noGrp="1"/>
          </p:cNvSpPr>
          <p:nvPr>
            <p:ph sz="quarter" idx="17"/>
          </p:nvPr>
        </p:nvSpPr>
        <p:spPr>
          <a:xfrm>
            <a:off x="266700" y="2058988"/>
            <a:ext cx="5808663" cy="3308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8144124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93581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solidFill>
                  <a:srgbClr val="000000"/>
                </a:solidFill>
              </a:rPr>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smtClean="0"/>
              <a:t>Click to edit Master title style</a:t>
            </a:r>
            <a:endParaRPr lang="en-US" dirty="0"/>
          </a:p>
        </p:txBody>
      </p:sp>
      <p:sp>
        <p:nvSpPr>
          <p:cNvPr id="4" name="Text Placeholder 3"/>
          <p:cNvSpPr>
            <a:spLocks noGrp="1"/>
          </p:cNvSpPr>
          <p:nvPr>
            <p:ph type="body" sz="quarter" idx="16"/>
          </p:nvPr>
        </p:nvSpPr>
        <p:spPr>
          <a:xfrm>
            <a:off x="266700" y="1227138"/>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41348453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25450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927757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517740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43264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44289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0"/>
            <a:ext cx="11658600" cy="50863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2345042"/>
      </p:ext>
    </p:extLst>
  </p:cSld>
  <p:clrMapOvr>
    <a:masterClrMapping/>
  </p:clrMapOvr>
  <p:extLst mod="1">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spTree>
    <p:extLst>
      <p:ext uri="{BB962C8B-B14F-4D97-AF65-F5344CB8AC3E}">
        <p14:creationId xmlns:p14="http://schemas.microsoft.com/office/powerpoint/2010/main" val="4172825622"/>
      </p:ext>
    </p:extLst>
  </p:cSld>
  <p:clrMapOvr>
    <a:masterClrMapping/>
  </p:clrMapOvr>
  <p:extLst mod="1">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505634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3446712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57683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09926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6359462"/>
      </p:ext>
    </p:extLst>
  </p:cSld>
  <p:clrMapOvr>
    <a:masterClrMapping/>
  </p:clrMapOvr>
  <p:extLst mod="1">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01076097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smtClean="0"/>
              <a:t>Click to edit Master title style</a:t>
            </a:r>
          </a:p>
        </p:txBody>
      </p:sp>
    </p:spTree>
    <p:extLst>
      <p:ext uri="{BB962C8B-B14F-4D97-AF65-F5344CB8AC3E}">
        <p14:creationId xmlns:p14="http://schemas.microsoft.com/office/powerpoint/2010/main" val="23898853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449713"/>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9874563"/>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88018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49392025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spTree>
    <p:extLst>
      <p:ext uri="{BB962C8B-B14F-4D97-AF65-F5344CB8AC3E}">
        <p14:creationId xmlns:p14="http://schemas.microsoft.com/office/powerpoint/2010/main" val="891116198"/>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FFFFFF"/>
                </a:solidFill>
              </a:rPr>
              <a:pPr algn="r">
                <a:spcBef>
                  <a:spcPct val="50000"/>
                </a:spcBef>
                <a:defRPr/>
              </a:pPr>
              <a:t>‹#›</a:t>
            </a:fld>
            <a:endParaRPr lang="en-US" sz="1000" dirty="0">
              <a:solidFill>
                <a:srgbClr val="FFFFFF"/>
              </a:solidFill>
            </a:endParaRPr>
          </a:p>
        </p:txBody>
      </p:sp>
    </p:spTree>
    <p:extLst>
      <p:ext uri="{BB962C8B-B14F-4D97-AF65-F5344CB8AC3E}">
        <p14:creationId xmlns:p14="http://schemas.microsoft.com/office/powerpoint/2010/main" val="558365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FFFFFF"/>
                </a:solidFill>
              </a:rPr>
              <a:pPr algn="r">
                <a:spcBef>
                  <a:spcPct val="50000"/>
                </a:spcBef>
                <a:defRPr/>
              </a:pPr>
              <a:t>‹#›</a:t>
            </a:fld>
            <a:endParaRPr lang="en-US" sz="1000" dirty="0">
              <a:solidFill>
                <a:srgbClr val="FFFFFF"/>
              </a:solidFill>
            </a:endParaRPr>
          </a:p>
        </p:txBody>
      </p:sp>
    </p:spTree>
    <p:extLst>
      <p:ext uri="{BB962C8B-B14F-4D97-AF65-F5344CB8AC3E}">
        <p14:creationId xmlns:p14="http://schemas.microsoft.com/office/powerpoint/2010/main" val="22562820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spTree>
    <p:extLst>
      <p:ext uri="{BB962C8B-B14F-4D97-AF65-F5344CB8AC3E}">
        <p14:creationId xmlns:p14="http://schemas.microsoft.com/office/powerpoint/2010/main" val="68076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757340178"/>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769563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3" name="Content Placeholder 2"/>
          <p:cNvSpPr>
            <a:spLocks noGrp="1"/>
          </p:cNvSpPr>
          <p:nvPr>
            <p:ph sz="quarter" idx="17"/>
          </p:nvPr>
        </p:nvSpPr>
        <p:spPr>
          <a:xfrm>
            <a:off x="266700" y="2058988"/>
            <a:ext cx="5808663" cy="3308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4782146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2654649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solidFill>
                  <a:srgbClr val="000000"/>
                </a:solidFill>
              </a:rPr>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smtClean="0"/>
              <a:t>Click to edit Master title style</a:t>
            </a:r>
            <a:endParaRPr lang="en-US" dirty="0"/>
          </a:p>
        </p:txBody>
      </p:sp>
      <p:sp>
        <p:nvSpPr>
          <p:cNvPr id="4" name="Text Placeholder 3"/>
          <p:cNvSpPr>
            <a:spLocks noGrp="1"/>
          </p:cNvSpPr>
          <p:nvPr>
            <p:ph type="body" sz="quarter" idx="16"/>
          </p:nvPr>
        </p:nvSpPr>
        <p:spPr>
          <a:xfrm>
            <a:off x="266700" y="1227138"/>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307206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696511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3" name="Content Placeholder 2"/>
          <p:cNvSpPr>
            <a:spLocks noGrp="1"/>
          </p:cNvSpPr>
          <p:nvPr>
            <p:ph sz="quarter" idx="17"/>
          </p:nvPr>
        </p:nvSpPr>
        <p:spPr>
          <a:xfrm>
            <a:off x="266700" y="2058988"/>
            <a:ext cx="5808663" cy="3308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smtClean="0"/>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smtClean="0"/>
              <a:t>Click icon to add picture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smtClean="0"/>
              <a:t>Click icon to add picture</a:t>
            </a:r>
            <a:endParaRPr lang="en-US" dirty="0"/>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smtClean="0"/>
              <a:t>Click to edit Master title style</a:t>
            </a:r>
            <a:endParaRPr lang="en-US" dirty="0"/>
          </a:p>
        </p:txBody>
      </p:sp>
      <p:sp>
        <p:nvSpPr>
          <p:cNvPr id="4" name="Text Placeholder 3"/>
          <p:cNvSpPr>
            <a:spLocks noGrp="1"/>
          </p:cNvSpPr>
          <p:nvPr>
            <p:ph type="body" sz="quarter" idx="16"/>
          </p:nvPr>
        </p:nvSpPr>
        <p:spPr>
          <a:xfrm>
            <a:off x="266700" y="1227138"/>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411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endParaRPr lang="en-US" sz="1000" b="1" dirty="0" smtClean="0">
                <a:solidFill>
                  <a:schemeClr val="tx1"/>
                </a:solidFill>
              </a:endParaRPr>
            </a:p>
            <a:p>
              <a:pPr algn="ctr">
                <a:defRPr/>
              </a:pPr>
              <a:r>
                <a:rPr lang="en-US" sz="1000" b="1" dirty="0" smtClean="0">
                  <a:solidFill>
                    <a:schemeClr val="tx1"/>
                  </a:solidFill>
                </a:rPr>
                <a:t>#d8d9d8</a:t>
              </a:r>
              <a:endParaRPr lang="en-US" sz="1000" b="1" dirty="0">
                <a:solidFill>
                  <a:schemeClr val="tx1"/>
                </a:solidFill>
              </a:endParaRP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endParaRPr lang="en-US" sz="1000" b="1" dirty="0" smtClean="0">
                <a:solidFill>
                  <a:schemeClr val="tx1"/>
                </a:solidFill>
              </a:endParaRPr>
            </a:p>
            <a:p>
              <a:pPr algn="ctr">
                <a:defRPr/>
              </a:pPr>
              <a:r>
                <a:rPr lang="en-US" sz="1000" b="1" dirty="0" smtClean="0">
                  <a:solidFill>
                    <a:schemeClr val="tx1"/>
                  </a:solidFill>
                </a:rPr>
                <a:t>#c9c9c9</a:t>
              </a:r>
              <a:endParaRPr lang="en-US" sz="1000" b="1" dirty="0">
                <a:solidFill>
                  <a:schemeClr val="tx1"/>
                </a:solidFill>
              </a:endParaRP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a:t>
              </a:r>
            </a:p>
            <a:p>
              <a:pPr algn="ctr">
                <a:defRPr/>
              </a:pPr>
              <a:r>
                <a:rPr lang="en-US" sz="1000" b="1" dirty="0" smtClean="0">
                  <a:solidFill>
                    <a:schemeClr val="bg1"/>
                  </a:solidFill>
                </a:rPr>
                <a:t>0</a:t>
              </a:r>
            </a:p>
            <a:p>
              <a:pPr algn="ctr">
                <a:defRPr/>
              </a:pPr>
              <a:r>
                <a:rPr lang="en-US" sz="1000" b="1" dirty="0" smtClean="0">
                  <a:solidFill>
                    <a:schemeClr val="bg1"/>
                  </a:solidFill>
                </a:rPr>
                <a:t>0</a:t>
              </a:r>
            </a:p>
            <a:p>
              <a:pPr algn="ctr">
                <a:defRPr/>
              </a:pPr>
              <a:endParaRPr lang="en-US" sz="1000" b="1" dirty="0" smtClean="0">
                <a:solidFill>
                  <a:schemeClr val="bg1"/>
                </a:solidFill>
              </a:endParaRPr>
            </a:p>
            <a:p>
              <a:pPr algn="ctr">
                <a:defRPr/>
              </a:pPr>
              <a:r>
                <a:rPr lang="en-US" sz="1000" b="1" dirty="0" smtClean="0">
                  <a:solidFill>
                    <a:schemeClr val="bg1"/>
                  </a:solidFill>
                </a:rPr>
                <a:t>#020000</a:t>
              </a:r>
              <a:endParaRPr lang="en-US" sz="1000" b="1" dirty="0">
                <a:solidFill>
                  <a:schemeClr val="bg1"/>
                </a:solidFill>
              </a:endParaRP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endParaRPr lang="en-US" sz="1000" b="1" dirty="0" smtClean="0">
                <a:solidFill>
                  <a:schemeClr val="tx1"/>
                </a:solidFill>
              </a:endParaRPr>
            </a:p>
            <a:p>
              <a:pPr algn="ctr">
                <a:defRPr/>
              </a:pPr>
              <a:r>
                <a:rPr lang="en-US" sz="1000" b="1" dirty="0" smtClean="0">
                  <a:solidFill>
                    <a:schemeClr val="tx1"/>
                  </a:solidFill>
                </a:rPr>
                <a:t>#a3a3a2</a:t>
              </a:r>
              <a:endParaRPr lang="en-US" sz="1000" b="1" dirty="0">
                <a:solidFill>
                  <a:schemeClr val="tx1"/>
                </a:solidFill>
              </a:endParaRP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131</a:t>
              </a:r>
            </a:p>
            <a:p>
              <a:pPr algn="ctr">
                <a:defRPr/>
              </a:pPr>
              <a:r>
                <a:rPr lang="en-US" sz="1000" b="1" dirty="0" smtClean="0">
                  <a:solidFill>
                    <a:schemeClr val="tx1"/>
                  </a:solidFill>
                </a:rPr>
                <a:t>132</a:t>
              </a:r>
            </a:p>
            <a:p>
              <a:pPr algn="ctr">
                <a:defRPr/>
              </a:pPr>
              <a:r>
                <a:rPr lang="en-US" sz="1000" b="1" dirty="0" smtClean="0">
                  <a:solidFill>
                    <a:schemeClr val="tx1"/>
                  </a:solidFill>
                </a:rPr>
                <a:t>122</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223</a:t>
              </a:r>
            </a:p>
            <a:p>
              <a:pPr algn="ctr">
                <a:defRPr/>
              </a:pPr>
              <a:r>
                <a:rPr lang="en-US" sz="1000" b="1" dirty="0" smtClean="0">
                  <a:solidFill>
                    <a:schemeClr val="bg1"/>
                  </a:solidFill>
                </a:rPr>
                <a:t>31</a:t>
              </a:r>
            </a:p>
            <a:p>
              <a:pPr algn="ctr">
                <a:defRPr/>
              </a:pPr>
              <a:r>
                <a:rPr lang="en-US" sz="1000" b="1" dirty="0" smtClean="0">
                  <a:solidFill>
                    <a:schemeClr val="bg1"/>
                  </a:solidFill>
                </a:rPr>
                <a:t>46</a:t>
              </a:r>
            </a:p>
            <a:p>
              <a:pPr algn="ctr">
                <a:defRPr/>
              </a:pPr>
              <a:endParaRPr lang="en-US" sz="1000" b="1" dirty="0" smtClean="0">
                <a:solidFill>
                  <a:schemeClr val="bg1"/>
                </a:solidFill>
              </a:endParaRPr>
            </a:p>
            <a:p>
              <a:pPr algn="ctr">
                <a:defRPr/>
              </a:pPr>
              <a:r>
                <a:rPr lang="en-US" sz="1000" b="1" dirty="0" smtClean="0">
                  <a:solidFill>
                    <a:schemeClr val="bg1"/>
                  </a:solidFill>
                </a:rPr>
                <a:t>#ef4236</a:t>
              </a:r>
              <a:endParaRPr lang="en-US" sz="1000" b="1" dirty="0">
                <a:solidFill>
                  <a:schemeClr val="bg1"/>
                </a:solidFill>
              </a:endParaRP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110</a:t>
              </a:r>
            </a:p>
            <a:p>
              <a:pPr algn="ctr">
                <a:defRPr/>
              </a:pPr>
              <a:r>
                <a:rPr lang="en-US" sz="1000" b="1" dirty="0" smtClean="0">
                  <a:solidFill>
                    <a:schemeClr val="tx1"/>
                  </a:solidFill>
                </a:rPr>
                <a:t>135</a:t>
              </a:r>
            </a:p>
            <a:p>
              <a:pPr algn="ctr">
                <a:defRPr/>
              </a:pPr>
              <a:r>
                <a:rPr lang="en-US" sz="1000" b="1" dirty="0" smtClean="0">
                  <a:solidFill>
                    <a:schemeClr val="tx1"/>
                  </a:solidFill>
                </a:rPr>
                <a:t>120</a:t>
              </a:r>
            </a:p>
            <a:p>
              <a:pPr algn="ctr">
                <a:defRPr/>
              </a:pPr>
              <a:endParaRPr lang="en-US" sz="1000" b="1" dirty="0" smtClean="0">
                <a:solidFill>
                  <a:schemeClr val="tx1"/>
                </a:solidFill>
              </a:endParaRPr>
            </a:p>
            <a:p>
              <a:pPr algn="ctr">
                <a:defRPr/>
              </a:pPr>
              <a:r>
                <a:rPr lang="en-US" sz="1000" b="1" dirty="0" smtClean="0">
                  <a:solidFill>
                    <a:schemeClr val="tx1"/>
                  </a:solidFill>
                </a:rPr>
                <a:t>#6f8779</a:t>
              </a:r>
              <a:endParaRPr lang="en-US" sz="1000" b="1" dirty="0">
                <a:solidFill>
                  <a:schemeClr val="tx1"/>
                </a:solidFill>
              </a:endParaRP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112</a:t>
              </a:r>
            </a:p>
            <a:p>
              <a:pPr algn="ctr">
                <a:defRPr/>
              </a:pPr>
              <a:r>
                <a:rPr lang="en-US" sz="1000" b="1" dirty="0" smtClean="0">
                  <a:solidFill>
                    <a:schemeClr val="bg1"/>
                  </a:solidFill>
                </a:rPr>
                <a:t>92</a:t>
              </a:r>
            </a:p>
            <a:p>
              <a:pPr algn="ctr">
                <a:defRPr/>
              </a:pPr>
              <a:r>
                <a:rPr lang="en-US" sz="1000" b="1" dirty="0" smtClean="0">
                  <a:solidFill>
                    <a:schemeClr val="bg1"/>
                  </a:solidFill>
                </a:rPr>
                <a:t>56</a:t>
              </a:r>
            </a:p>
            <a:p>
              <a:pPr algn="ctr">
                <a:defRPr/>
              </a:pPr>
              <a:endParaRPr lang="en-US" sz="1000" b="1" dirty="0" smtClean="0">
                <a:solidFill>
                  <a:schemeClr val="bg1"/>
                </a:solidFill>
              </a:endParaRPr>
            </a:p>
            <a:p>
              <a:pPr algn="ctr">
                <a:defRPr/>
              </a:pPr>
              <a:r>
                <a:rPr lang="en-US" sz="1000" b="1" dirty="0" smtClean="0">
                  <a:solidFill>
                    <a:schemeClr val="bg1"/>
                  </a:solidFill>
                </a:rPr>
                <a:t>#705d39</a:t>
              </a:r>
              <a:endParaRPr lang="en-US" sz="1000" b="1" dirty="0">
                <a:solidFill>
                  <a:schemeClr val="bg1"/>
                </a:solidFill>
              </a:endParaRP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62</a:t>
              </a:r>
            </a:p>
            <a:p>
              <a:pPr algn="ctr">
                <a:defRPr/>
              </a:pPr>
              <a:r>
                <a:rPr lang="en-US" sz="1000" b="1" dirty="0" smtClean="0">
                  <a:solidFill>
                    <a:schemeClr val="bg1"/>
                  </a:solidFill>
                </a:rPr>
                <a:t>102</a:t>
              </a:r>
            </a:p>
            <a:p>
              <a:pPr algn="ctr">
                <a:defRPr/>
              </a:pPr>
              <a:r>
                <a:rPr lang="en-US" sz="1000" b="1" dirty="0" smtClean="0">
                  <a:solidFill>
                    <a:schemeClr val="bg1"/>
                  </a:solidFill>
                </a:rPr>
                <a:t>130</a:t>
              </a:r>
            </a:p>
            <a:p>
              <a:pPr algn="ctr">
                <a:defRPr/>
              </a:pPr>
              <a:endParaRPr lang="en-US" sz="1000" b="1" dirty="0" smtClean="0">
                <a:solidFill>
                  <a:schemeClr val="bg1"/>
                </a:solidFill>
              </a:endParaRPr>
            </a:p>
            <a:p>
              <a:pPr algn="ctr">
                <a:defRPr/>
              </a:pPr>
              <a:r>
                <a:rPr lang="en-US" sz="1000" b="1" dirty="0" smtClean="0">
                  <a:solidFill>
                    <a:schemeClr val="bg1"/>
                  </a:solidFill>
                </a:rPr>
                <a:t>#406782</a:t>
              </a:r>
              <a:endParaRPr lang="en-US" sz="1000" b="1" dirty="0">
                <a:solidFill>
                  <a:schemeClr val="bg1"/>
                </a:solidFill>
              </a:endParaRP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102</a:t>
              </a:r>
            </a:p>
            <a:p>
              <a:pPr algn="ctr">
                <a:defRPr/>
              </a:pPr>
              <a:r>
                <a:rPr lang="en-US" sz="1000" b="1" dirty="0" smtClean="0">
                  <a:solidFill>
                    <a:schemeClr val="bg1"/>
                  </a:solidFill>
                </a:rPr>
                <a:t>56</a:t>
              </a:r>
            </a:p>
            <a:p>
              <a:pPr algn="ctr">
                <a:defRPr/>
              </a:pPr>
              <a:r>
                <a:rPr lang="en-US" sz="1000" b="1" dirty="0" smtClean="0">
                  <a:solidFill>
                    <a:schemeClr val="bg1"/>
                  </a:solidFill>
                </a:rPr>
                <a:t>48</a:t>
              </a:r>
            </a:p>
            <a:p>
              <a:pPr algn="ctr">
                <a:defRPr/>
              </a:pPr>
              <a:endParaRPr lang="en-US" sz="1000" b="1" dirty="0" smtClean="0">
                <a:solidFill>
                  <a:schemeClr val="bg1"/>
                </a:solidFill>
              </a:endParaRPr>
            </a:p>
            <a:p>
              <a:pPr algn="ctr">
                <a:defRPr/>
              </a:pPr>
              <a:r>
                <a:rPr lang="en-US" sz="1000" b="1" dirty="0" smtClean="0">
                  <a:solidFill>
                    <a:schemeClr val="bg1"/>
                  </a:solidFill>
                </a:rPr>
                <a:t>#673931</a:t>
              </a:r>
              <a:endParaRPr lang="en-US" sz="1000" b="1" dirty="0">
                <a:solidFill>
                  <a:schemeClr val="bg1"/>
                </a:solidFill>
              </a:endParaRP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130</a:t>
              </a:r>
            </a:p>
            <a:p>
              <a:pPr algn="ctr">
                <a:defRPr/>
              </a:pPr>
              <a:r>
                <a:rPr lang="en-US" sz="1000" b="1" dirty="0" smtClean="0">
                  <a:solidFill>
                    <a:schemeClr val="bg1"/>
                  </a:solidFill>
                </a:rPr>
                <a:t>120</a:t>
              </a:r>
            </a:p>
            <a:p>
              <a:pPr algn="ctr">
                <a:defRPr/>
              </a:pPr>
              <a:r>
                <a:rPr lang="en-US" sz="1000" b="1" dirty="0" smtClean="0">
                  <a:solidFill>
                    <a:schemeClr val="bg1"/>
                  </a:solidFill>
                </a:rPr>
                <a:t>111</a:t>
              </a:r>
            </a:p>
            <a:p>
              <a:pPr algn="ctr">
                <a:defRPr/>
              </a:pPr>
              <a:endParaRPr lang="en-US" sz="1000" b="1" dirty="0" smtClean="0">
                <a:solidFill>
                  <a:schemeClr val="bg1"/>
                </a:solidFill>
              </a:endParaRPr>
            </a:p>
            <a:p>
              <a:pPr algn="ctr">
                <a:defRPr/>
              </a:pPr>
              <a:r>
                <a:rPr lang="en-US" sz="1000" b="1" dirty="0" smtClean="0">
                  <a:solidFill>
                    <a:schemeClr val="bg1"/>
                  </a:solidFill>
                </a:rPr>
                <a:t>#837970</a:t>
              </a:r>
              <a:endParaRPr lang="en-US" sz="1000" b="1" dirty="0">
                <a:solidFill>
                  <a:schemeClr val="bg1"/>
                </a:solidFill>
              </a:endParaRP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endParaRPr lang="en-US" sz="1000" b="1" dirty="0" smtClean="0">
                <a:solidFill>
                  <a:schemeClr val="tx1"/>
                </a:solidFill>
              </a:endParaRPr>
            </a:p>
            <a:p>
              <a:pPr algn="ctr">
                <a:defRPr/>
              </a:pPr>
              <a:r>
                <a:rPr lang="en-US" sz="1000" b="1" dirty="0" smtClean="0">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80</a:t>
              </a:r>
            </a:p>
            <a:p>
              <a:pPr algn="ctr">
                <a:defRPr/>
              </a:pPr>
              <a:r>
                <a:rPr lang="en-US" sz="1000" b="1" dirty="0" smtClean="0">
                  <a:solidFill>
                    <a:schemeClr val="bg1"/>
                  </a:solidFill>
                </a:rPr>
                <a:t>119</a:t>
              </a:r>
            </a:p>
            <a:p>
              <a:pPr algn="ctr">
                <a:defRPr/>
              </a:pPr>
              <a:r>
                <a:rPr lang="en-US" sz="1000" b="1" dirty="0" smtClean="0">
                  <a:solidFill>
                    <a:schemeClr val="bg1"/>
                  </a:solidFill>
                </a:rPr>
                <a:t>27</a:t>
              </a:r>
            </a:p>
            <a:p>
              <a:pPr algn="ctr">
                <a:defRPr/>
              </a:pPr>
              <a:endParaRPr lang="en-US" sz="1000" b="1" dirty="0" smtClean="0">
                <a:solidFill>
                  <a:schemeClr val="bg1"/>
                </a:solidFill>
              </a:endParaRPr>
            </a:p>
            <a:p>
              <a:pPr algn="ctr">
                <a:defRPr/>
              </a:pPr>
              <a:r>
                <a:rPr lang="en-US" sz="1000" b="1" dirty="0" smtClean="0">
                  <a:solidFill>
                    <a:schemeClr val="bg1"/>
                  </a:solidFill>
                </a:rPr>
                <a:t>#517837</a:t>
              </a:r>
              <a:endParaRPr lang="en-US" sz="1000" b="1" dirty="0">
                <a:solidFill>
                  <a:schemeClr val="bg1"/>
                </a:solidFill>
              </a:endParaRP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252</a:t>
              </a:r>
            </a:p>
            <a:p>
              <a:pPr algn="ctr">
                <a:defRPr/>
              </a:pPr>
              <a:r>
                <a:rPr lang="en-US" sz="1000" b="1" dirty="0" smtClean="0">
                  <a:solidFill>
                    <a:schemeClr val="tx1"/>
                  </a:solidFill>
                </a:rPr>
                <a:t>174</a:t>
              </a:r>
            </a:p>
            <a:p>
              <a:pPr algn="ctr">
                <a:defRPr/>
              </a:pPr>
              <a:r>
                <a:rPr lang="en-US" sz="1000" b="1" dirty="0" smtClean="0">
                  <a:solidFill>
                    <a:schemeClr val="tx1"/>
                  </a:solidFill>
                </a:rPr>
                <a:t>59</a:t>
              </a:r>
            </a:p>
            <a:p>
              <a:pPr algn="ctr">
                <a:defRPr/>
              </a:pPr>
              <a:endParaRPr lang="en-US" sz="1000" b="1" dirty="0" smtClean="0">
                <a:solidFill>
                  <a:schemeClr val="tx1"/>
                </a:solidFill>
              </a:endParaRPr>
            </a:p>
            <a:p>
              <a:pPr algn="ctr">
                <a:defRPr/>
              </a:pPr>
              <a:r>
                <a:rPr lang="en-US" sz="1000" b="1" dirty="0" smtClean="0">
                  <a:solidFill>
                    <a:schemeClr val="tx1"/>
                  </a:solidFill>
                </a:rPr>
                <a:t>#fbae3d</a:t>
              </a:r>
              <a:endParaRPr lang="en-US" sz="1000" b="1" dirty="0">
                <a:solidFill>
                  <a:schemeClr val="tx1"/>
                </a:solidFill>
              </a:endParaRP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83</a:t>
              </a:r>
            </a:p>
            <a:p>
              <a:pPr algn="ctr">
                <a:defRPr/>
              </a:pPr>
              <a:r>
                <a:rPr lang="en-US" sz="1000" b="1" dirty="0" smtClean="0">
                  <a:solidFill>
                    <a:schemeClr val="bg1"/>
                  </a:solidFill>
                </a:rPr>
                <a:t>36</a:t>
              </a:r>
            </a:p>
            <a:p>
              <a:pPr algn="ctr">
                <a:defRPr/>
              </a:pPr>
              <a:r>
                <a:rPr lang="en-US" sz="1000" b="1" dirty="0" smtClean="0">
                  <a:solidFill>
                    <a:schemeClr val="bg1"/>
                  </a:solidFill>
                </a:rPr>
                <a:t>118</a:t>
              </a:r>
            </a:p>
            <a:p>
              <a:pPr algn="ctr">
                <a:defRPr/>
              </a:pPr>
              <a:endParaRPr lang="en-US" sz="1000" b="1" dirty="0" smtClean="0">
                <a:solidFill>
                  <a:schemeClr val="bg1"/>
                </a:solidFill>
              </a:endParaRPr>
            </a:p>
            <a:p>
              <a:pPr algn="ctr">
                <a:defRPr/>
              </a:pPr>
              <a:r>
                <a:rPr lang="en-US" sz="1000" b="1" dirty="0" smtClean="0">
                  <a:solidFill>
                    <a:schemeClr val="bg1"/>
                  </a:solidFill>
                </a:rPr>
                <a:t>#542a76</a:t>
              </a:r>
              <a:endParaRPr lang="en-US" sz="1000" b="1" dirty="0">
                <a:solidFill>
                  <a:schemeClr val="bg1"/>
                </a:solidFill>
              </a:endParaRPr>
            </a:p>
          </p:txBody>
        </p:sp>
      </p:grpSp>
    </p:spTree>
    <p:extLst>
      <p:ext uri="{BB962C8B-B14F-4D97-AF65-F5344CB8AC3E}">
        <p14:creationId xmlns:p14="http://schemas.microsoft.com/office/powerpoint/2010/main" val="3981107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196221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77642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611703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4139473938"/>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02480801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09463674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406400" y="942975"/>
            <a:ext cx="11176000" cy="4761228"/>
          </a:xfrm>
        </p:spPr>
        <p:txBody>
          <a:bodyPr/>
          <a:lstStyle/>
          <a:p>
            <a:endParaRPr lang="en-US" dirty="0"/>
          </a:p>
        </p:txBody>
      </p:sp>
    </p:spTree>
    <p:extLst>
      <p:ext uri="{BB962C8B-B14F-4D97-AF65-F5344CB8AC3E}">
        <p14:creationId xmlns:p14="http://schemas.microsoft.com/office/powerpoint/2010/main" val="153691440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870981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868943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624277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485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38940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98772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83745078"/>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01155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406981027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195465800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370969967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37524078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372267817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3208695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dirty="0" smtClean="0">
                <a:solidFill>
                  <a:srgbClr val="FFFFFF">
                    <a:lumMod val="95000"/>
                  </a:srgbClr>
                </a:solidFill>
              </a:rPr>
              <a:t>File Name</a:t>
            </a: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1303196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0"/>
            <a:ext cx="11658600" cy="50863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4581417"/>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2001522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a:lvl1pPr>
          </a:lstStyle>
          <a:p>
            <a:pPr>
              <a:defRPr/>
            </a:pPr>
            <a:fld id="{F18FE459-D091-4CAA-99D9-F8BFF6CAB7D6}" type="slidenum">
              <a:rPr lang="en-US" smtClean="0"/>
              <a:pPr>
                <a:defRPr/>
              </a:pPr>
              <a:t>‹#›</a:t>
            </a:fld>
            <a:endParaRPr lang="en-US" dirty="0"/>
          </a:p>
        </p:txBody>
      </p:sp>
    </p:spTree>
    <p:extLst>
      <p:ext uri="{BB962C8B-B14F-4D97-AF65-F5344CB8AC3E}">
        <p14:creationId xmlns:p14="http://schemas.microsoft.com/office/powerpoint/2010/main" val="181257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451207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953127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2457720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615231987"/>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18445492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00571801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406400" y="942975"/>
            <a:ext cx="11176000" cy="4761228"/>
          </a:xfrm>
        </p:spPr>
        <p:txBody>
          <a:bodyPr/>
          <a:lstStyle/>
          <a:p>
            <a:endParaRPr lang="en-US" dirty="0"/>
          </a:p>
        </p:txBody>
      </p:sp>
    </p:spTree>
    <p:extLst>
      <p:ext uri="{BB962C8B-B14F-4D97-AF65-F5344CB8AC3E}">
        <p14:creationId xmlns:p14="http://schemas.microsoft.com/office/powerpoint/2010/main" val="318283723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32832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152595285"/>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155040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79901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183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015367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151439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3577337"/>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93892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420093663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64329552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20501428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62511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67882233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403351111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2464839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dirty="0" smtClean="0">
                <a:solidFill>
                  <a:srgbClr val="FFFFFF">
                    <a:lumMod val="95000"/>
                  </a:srgbClr>
                </a:solidFill>
              </a:rPr>
              <a:t>File Name</a:t>
            </a: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4062429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38622823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a:lvl1pPr>
          </a:lstStyle>
          <a:p>
            <a:pPr>
              <a:defRPr/>
            </a:pPr>
            <a:fld id="{F18FE459-D091-4CAA-99D9-F8BFF6CAB7D6}" type="slidenum">
              <a:rPr lang="en-US" smtClean="0"/>
              <a:pPr>
                <a:defRPr/>
              </a:pPr>
              <a:t>‹#›</a:t>
            </a:fld>
            <a:endParaRPr lang="en-US" dirty="0"/>
          </a:p>
        </p:txBody>
      </p:sp>
    </p:spTree>
    <p:extLst>
      <p:ext uri="{BB962C8B-B14F-4D97-AF65-F5344CB8AC3E}">
        <p14:creationId xmlns:p14="http://schemas.microsoft.com/office/powerpoint/2010/main" val="2059541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31126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6674336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142569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88218702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205867278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02482759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3" name="Picture Placeholder 2"/>
          <p:cNvSpPr>
            <a:spLocks noGrp="1"/>
          </p:cNvSpPr>
          <p:nvPr>
            <p:ph type="pic" sz="quarter" idx="12"/>
          </p:nvPr>
        </p:nvSpPr>
        <p:spPr>
          <a:xfrm>
            <a:off x="406400" y="942975"/>
            <a:ext cx="11176000" cy="4761228"/>
          </a:xfrm>
        </p:spPr>
        <p:txBody>
          <a:bodyPr/>
          <a:lstStyle/>
          <a:p>
            <a:endParaRPr lang="en-US" dirty="0"/>
          </a:p>
        </p:txBody>
      </p:sp>
    </p:spTree>
    <p:extLst>
      <p:ext uri="{BB962C8B-B14F-4D97-AF65-F5344CB8AC3E}">
        <p14:creationId xmlns:p14="http://schemas.microsoft.com/office/powerpoint/2010/main" val="15485369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6552576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404160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2" name="Footer Placeholder 1"/>
          <p:cNvSpPr>
            <a:spLocks noGrp="1"/>
          </p:cNvSpPr>
          <p:nvPr>
            <p:ph type="ftr" sz="quarter" idx="18"/>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7959212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dirty="0"/>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37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169820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273352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0108754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561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73800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3005995266"/>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dirty="0"/>
          </a:p>
        </p:txBody>
      </p:sp>
    </p:spTree>
    <p:extLst>
      <p:ext uri="{BB962C8B-B14F-4D97-AF65-F5344CB8AC3E}">
        <p14:creationId xmlns:p14="http://schemas.microsoft.com/office/powerpoint/2010/main" val="261180738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dirty="0"/>
          </a:p>
        </p:txBody>
      </p:sp>
    </p:spTree>
    <p:extLst>
      <p:ext uri="{BB962C8B-B14F-4D97-AF65-F5344CB8AC3E}">
        <p14:creationId xmlns:p14="http://schemas.microsoft.com/office/powerpoint/2010/main" val="294961080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38953438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dirty="0">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dirty="0"/>
          </a:p>
        </p:txBody>
      </p:sp>
    </p:spTree>
    <p:extLst>
      <p:ext uri="{BB962C8B-B14F-4D97-AF65-F5344CB8AC3E}">
        <p14:creationId xmlns:p14="http://schemas.microsoft.com/office/powerpoint/2010/main" val="217669530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1787922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dirty="0" smtClean="0">
                <a:solidFill>
                  <a:srgbClr val="FFFFFF">
                    <a:lumMod val="95000"/>
                  </a:srgbClr>
                </a:solidFill>
              </a:rPr>
              <a:t>File Name</a:t>
            </a:r>
            <a:endParaRPr lang="en-US" dirty="0">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dirty="0">
              <a:solidFill>
                <a:srgbClr val="FFFFFF">
                  <a:lumMod val="95000"/>
                </a:srgbClr>
              </a:solidFill>
            </a:endParaRPr>
          </a:p>
        </p:txBody>
      </p:sp>
    </p:spTree>
    <p:extLst>
      <p:ext uri="{BB962C8B-B14F-4D97-AF65-F5344CB8AC3E}">
        <p14:creationId xmlns:p14="http://schemas.microsoft.com/office/powerpoint/2010/main" val="37631545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15516201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a:lvl1pPr>
          </a:lstStyle>
          <a:p>
            <a:pPr>
              <a:defRPr/>
            </a:pPr>
            <a:fld id="{F18FE459-D091-4CAA-99D9-F8BFF6CAB7D6}" type="slidenum">
              <a:rPr lang="en-US" smtClean="0"/>
              <a:pPr>
                <a:defRPr/>
              </a:pPr>
              <a:t>‹#›</a:t>
            </a:fld>
            <a:endParaRPr lang="en-US" dirty="0"/>
          </a:p>
        </p:txBody>
      </p:sp>
    </p:spTree>
    <p:extLst>
      <p:ext uri="{BB962C8B-B14F-4D97-AF65-F5344CB8AC3E}">
        <p14:creationId xmlns:p14="http://schemas.microsoft.com/office/powerpoint/2010/main" val="190316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7.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9.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image" Target="../media/image2.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7.pn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9.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2.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7.png"/><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5.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9.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2.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image" Target="../media/image7.png"/><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heme" Target="../theme/theme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9.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image" Target="../media/image2.png"/><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theme" Target="../theme/theme7.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image" Target="../media/image3.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image" Target="../media/image2.png"/><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theme" Target="../theme/theme8.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image" Target="../media/image3.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image" Target="../media/image2.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2/6/2020</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2/6/2020</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0" orient="horz" pos="583" userDrawn="1">
          <p15:clr>
            <a:srgbClr val="F26B43"/>
          </p15:clr>
        </p15:guide>
        <p15:guide id="6" orient="horz" pos="41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3" name="Picture 6"/>
          <p:cNvPicPr>
            <a:picLocks noChangeAspect="1"/>
          </p:cNvPicPr>
          <p:nvPr/>
        </p:nvPicPr>
        <p:blipFill>
          <a:blip r:embed="rId28"/>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8994054" y="6027336"/>
            <a:ext cx="1015428" cy="577315"/>
          </a:xfrm>
          <a:prstGeom prst="rect">
            <a:avLst/>
          </a:prstGeom>
        </p:spPr>
      </p:pic>
    </p:spTree>
    <p:extLst>
      <p:ext uri="{BB962C8B-B14F-4D97-AF65-F5344CB8AC3E}">
        <p14:creationId xmlns:p14="http://schemas.microsoft.com/office/powerpoint/2010/main" val="67399897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3" name="Picture 6"/>
          <p:cNvPicPr>
            <a:picLocks noChangeAspect="1"/>
          </p:cNvPicPr>
          <p:nvPr/>
        </p:nvPicPr>
        <p:blipFill>
          <a:blip r:embed="rId28"/>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8994054" y="6027336"/>
            <a:ext cx="1015428" cy="577315"/>
          </a:xfrm>
          <a:prstGeom prst="rect">
            <a:avLst/>
          </a:prstGeom>
        </p:spPr>
      </p:pic>
    </p:spTree>
    <p:extLst>
      <p:ext uri="{BB962C8B-B14F-4D97-AF65-F5344CB8AC3E}">
        <p14:creationId xmlns:p14="http://schemas.microsoft.com/office/powerpoint/2010/main" val="339374958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3" name="Picture 6"/>
          <p:cNvPicPr>
            <a:picLocks noChangeAspect="1"/>
          </p:cNvPicPr>
          <p:nvPr/>
        </p:nvPicPr>
        <p:blipFill>
          <a:blip r:embed="rId28"/>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8994054" y="6027336"/>
            <a:ext cx="1015428" cy="577315"/>
          </a:xfrm>
          <a:prstGeom prst="rect">
            <a:avLst/>
          </a:prstGeom>
        </p:spPr>
      </p:pic>
    </p:spTree>
    <p:extLst>
      <p:ext uri="{BB962C8B-B14F-4D97-AF65-F5344CB8AC3E}">
        <p14:creationId xmlns:p14="http://schemas.microsoft.com/office/powerpoint/2010/main" val="173780942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pPr fontAlgn="base">
              <a:spcBef>
                <a:spcPct val="0"/>
              </a:spcBef>
              <a:spcAft>
                <a:spcPct val="0"/>
              </a:spcAft>
            </a:pPr>
            <a:fld id="{139BD942-CC14-44A4-87FB-46239297AFE5}"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3" name="Picture 6"/>
          <p:cNvPicPr>
            <a:picLocks noChangeAspect="1"/>
          </p:cNvPicPr>
          <p:nvPr/>
        </p:nvPicPr>
        <p:blipFill>
          <a:blip r:embed="rId28"/>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8994054" y="6027336"/>
            <a:ext cx="1015428" cy="577315"/>
          </a:xfrm>
          <a:prstGeom prst="rect">
            <a:avLst/>
          </a:prstGeom>
        </p:spPr>
      </p:pic>
    </p:spTree>
    <p:extLst>
      <p:ext uri="{BB962C8B-B14F-4D97-AF65-F5344CB8AC3E}">
        <p14:creationId xmlns:p14="http://schemas.microsoft.com/office/powerpoint/2010/main" val="224589813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solidFill>
                <a:srgbClr val="83847A"/>
              </a:solidFill>
            </a:endParaRPr>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pic>
        <p:nvPicPr>
          <p:cNvPr id="3" name="Picture 2"/>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solidFill>
                <a:srgbClr val="000000">
                  <a:tint val="75000"/>
                </a:srgbClr>
              </a:solidFill>
            </a:endParaRP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solidFill>
                  <a:srgbClr val="000000">
                    <a:tint val="75000"/>
                  </a:srgbClr>
                </a:solidFill>
              </a:rPr>
              <a:pPr/>
              <a:t>2/6/2020</a:t>
            </a:fld>
            <a:endParaRPr lang="en-US" dirty="0">
              <a:solidFill>
                <a:srgbClr val="000000">
                  <a:tint val="75000"/>
                </a:srgbClr>
              </a:solidFill>
            </a:endParaRPr>
          </a:p>
        </p:txBody>
      </p:sp>
    </p:spTree>
    <p:extLst>
      <p:ext uri="{BB962C8B-B14F-4D97-AF65-F5344CB8AC3E}">
        <p14:creationId xmlns:p14="http://schemas.microsoft.com/office/powerpoint/2010/main" val="334438344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solidFill>
                <a:srgbClr val="83847A"/>
              </a:solidFill>
            </a:endParaRPr>
          </a:p>
        </p:txBody>
      </p:sp>
      <p:pic>
        <p:nvPicPr>
          <p:cNvPr id="5" name="Picture 4"/>
          <p:cNvPicPr>
            <a:picLocks noChangeAspect="1"/>
          </p:cNvPicPr>
          <p:nvPr userDrawn="1"/>
        </p:nvPicPr>
        <p:blipFill>
          <a:blip r:embed="rId27" cstate="email">
            <a:extLst>
              <a:ext uri="{28A0092B-C50C-407E-A947-70E740481C1C}">
                <a14:useLocalDpi xmlns:a14="http://schemas.microsoft.com/office/drawing/2010/main" val="0"/>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smtClean="0">
                <a:solidFill>
                  <a:srgbClr val="000000"/>
                </a:solidFill>
              </a:rPr>
              <a:pPr algn="r">
                <a:spcBef>
                  <a:spcPct val="50000"/>
                </a:spcBef>
                <a:defRPr/>
              </a:pPr>
              <a:t>‹#›</a:t>
            </a:fld>
            <a:endParaRPr lang="en-US" sz="1000" dirty="0">
              <a:solidFill>
                <a:srgbClr val="000000"/>
              </a:solidFill>
            </a:endParaRPr>
          </a:p>
        </p:txBody>
      </p:sp>
      <p:pic>
        <p:nvPicPr>
          <p:cNvPr id="3" name="Picture 2"/>
          <p:cNvPicPr>
            <a:picLocks noChangeAspect="1"/>
          </p:cNvPicPr>
          <p:nvPr userDrawn="1"/>
        </p:nvPicPr>
        <p:blipFill>
          <a:blip r:embed="rId29" cstate="email">
            <a:extLst>
              <a:ext uri="{28A0092B-C50C-407E-A947-70E740481C1C}">
                <a14:useLocalDpi xmlns:a14="http://schemas.microsoft.com/office/drawing/2010/main" val="0"/>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solidFill>
                <a:srgbClr val="000000">
                  <a:tint val="75000"/>
                </a:srgbClr>
              </a:solidFill>
            </a:endParaRP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solidFill>
                  <a:srgbClr val="000000">
                    <a:tint val="75000"/>
                  </a:srgbClr>
                </a:solidFill>
              </a:rPr>
              <a:pPr/>
              <a:t>2/6/2020</a:t>
            </a:fld>
            <a:endParaRPr lang="en-US" dirty="0">
              <a:solidFill>
                <a:srgbClr val="000000">
                  <a:tint val="75000"/>
                </a:srgbClr>
              </a:solidFill>
            </a:endParaRPr>
          </a:p>
        </p:txBody>
      </p:sp>
    </p:spTree>
    <p:extLst>
      <p:ext uri="{BB962C8B-B14F-4D97-AF65-F5344CB8AC3E}">
        <p14:creationId xmlns:p14="http://schemas.microsoft.com/office/powerpoint/2010/main" val="139290597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4860" y="128981"/>
            <a:ext cx="10260536" cy="953370"/>
          </a:xfrm>
        </p:spPr>
        <p:txBody>
          <a:bodyPr/>
          <a:lstStyle/>
          <a:p>
            <a:pPr algn="ctr"/>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sz="3600" dirty="0" smtClean="0"/>
              <a:t>CONCRETE CHANNEL</a:t>
            </a:r>
            <a:r>
              <a:rPr lang="en-US" dirty="0">
                <a:latin typeface="+mj-lt"/>
                <a:cs typeface="Calibri" panose="020F0502020204030204" pitchFamily="34" charset="0"/>
              </a:rPr>
              <a:t/>
            </a:r>
            <a:br>
              <a:rPr lang="en-US" dirty="0">
                <a:latin typeface="+mj-lt"/>
                <a:cs typeface="Calibri" panose="020F0502020204030204" pitchFamily="34" charset="0"/>
              </a:rPr>
            </a:br>
            <a:endParaRPr lang="en-US" dirty="0">
              <a:latin typeface="+mj-lt"/>
            </a:endParaRPr>
          </a:p>
        </p:txBody>
      </p:sp>
      <p:sp>
        <p:nvSpPr>
          <p:cNvPr id="3" name="Content Placeholder 2"/>
          <p:cNvSpPr txBox="1">
            <a:spLocks/>
          </p:cNvSpPr>
          <p:nvPr/>
        </p:nvSpPr>
        <p:spPr>
          <a:xfrm>
            <a:off x="234630" y="1007123"/>
            <a:ext cx="11464033" cy="5169088"/>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dirty="0" smtClean="0">
                <a:solidFill>
                  <a:srgbClr val="000000">
                    <a:lumMod val="75000"/>
                    <a:lumOff val="25000"/>
                  </a:srgbClr>
                </a:solidFill>
              </a:rPr>
              <a:t>    </a:t>
            </a:r>
          </a:p>
        </p:txBody>
      </p:sp>
      <p:sp>
        <p:nvSpPr>
          <p:cNvPr id="4" name="Rectangle 3"/>
          <p:cNvSpPr/>
          <p:nvPr/>
        </p:nvSpPr>
        <p:spPr>
          <a:xfrm>
            <a:off x="954860" y="1347661"/>
            <a:ext cx="10185088" cy="4154984"/>
          </a:xfrm>
          <a:prstGeom prst="rect">
            <a:avLst/>
          </a:prstGeom>
        </p:spPr>
        <p:txBody>
          <a:bodyPr wrap="square">
            <a:spAutoFit/>
          </a:bodyPr>
          <a:lstStyle/>
          <a:p>
            <a:pPr marL="342900" indent="-342900">
              <a:buFont typeface="Arial" panose="020B0604020202020204" pitchFamily="34" charset="0"/>
              <a:buChar char="•"/>
            </a:pPr>
            <a:r>
              <a:rPr lang="en-US" sz="2400" dirty="0" smtClean="0"/>
              <a:t>Analysis of the channel was completed for the approximately 2 mile length.</a:t>
            </a:r>
          </a:p>
          <a:p>
            <a:pPr marL="342900" indent="-342900">
              <a:buFont typeface="Arial" panose="020B0604020202020204" pitchFamily="34" charset="0"/>
              <a:buChar char="•"/>
            </a:pPr>
            <a:r>
              <a:rPr lang="en-US" sz="2400" dirty="0" smtClean="0"/>
              <a:t>Channel is generally in fair condition</a:t>
            </a:r>
          </a:p>
          <a:p>
            <a:pPr marL="342900" indent="-342900">
              <a:buFont typeface="Arial" panose="020B0604020202020204" pitchFamily="34" charset="0"/>
              <a:buChar char="•"/>
            </a:pPr>
            <a:r>
              <a:rPr lang="en-US" sz="2400" dirty="0" smtClean="0"/>
              <a:t>Localized repairs will be required </a:t>
            </a:r>
            <a:r>
              <a:rPr lang="en-US" sz="2400" dirty="0" smtClean="0"/>
              <a:t>through </a:t>
            </a:r>
            <a:r>
              <a:rPr lang="en-US" sz="2400" dirty="0" smtClean="0"/>
              <a:t>O&amp;M to </a:t>
            </a:r>
            <a:r>
              <a:rPr lang="en-US" sz="2400" dirty="0" smtClean="0"/>
              <a:t>maintain safe operation over the next 50 yrs.</a:t>
            </a:r>
            <a:r>
              <a:rPr lang="en-US" sz="2400" dirty="0" smtClean="0"/>
              <a:t> </a:t>
            </a:r>
          </a:p>
          <a:p>
            <a:pPr marL="342900" indent="-342900">
              <a:buFont typeface="Arial" panose="020B0604020202020204" pitchFamily="34" charset="0"/>
              <a:buChar char="•"/>
            </a:pPr>
            <a:r>
              <a:rPr lang="en-US" sz="2400" dirty="0" smtClean="0"/>
              <a:t>Repair locations have been prioritized </a:t>
            </a:r>
          </a:p>
          <a:p>
            <a:pPr marL="342900" indent="-342900">
              <a:buFont typeface="Arial" panose="020B0604020202020204" pitchFamily="34" charset="0"/>
              <a:buChar char="•"/>
            </a:pPr>
            <a:r>
              <a:rPr lang="en-US" sz="2400" dirty="0" smtClean="0"/>
              <a:t>The areas posing the most significant risks have been selected for repairs as part of the TSP (Tentatively Selected Plan)</a:t>
            </a:r>
          </a:p>
          <a:p>
            <a:pPr marL="800100" lvl="1" indent="-342900">
              <a:buFont typeface="Arial" panose="020B0604020202020204" pitchFamily="34" charset="0"/>
              <a:buChar char="•"/>
            </a:pPr>
            <a:r>
              <a:rPr lang="en-US" sz="2400" dirty="0" smtClean="0"/>
              <a:t>Wall Repairs</a:t>
            </a:r>
          </a:p>
          <a:p>
            <a:pPr marL="800100" lvl="1" indent="-342900">
              <a:buFont typeface="Arial" panose="020B0604020202020204" pitchFamily="34" charset="0"/>
              <a:buChar char="•"/>
            </a:pPr>
            <a:r>
              <a:rPr lang="en-US" sz="2400" dirty="0" smtClean="0"/>
              <a:t>Center Wall Reinforcement</a:t>
            </a:r>
          </a:p>
          <a:p>
            <a:pPr marL="800100" lvl="1" indent="-342900">
              <a:buFont typeface="Arial" panose="020B0604020202020204" pitchFamily="34" charset="0"/>
              <a:buChar char="•"/>
            </a:pPr>
            <a:r>
              <a:rPr lang="en-US" sz="2400" dirty="0" smtClean="0"/>
              <a:t>Ceiling Span Removal</a:t>
            </a:r>
            <a:endParaRPr lang="en-US" sz="2400" dirty="0"/>
          </a:p>
        </p:txBody>
      </p:sp>
    </p:spTree>
    <p:extLst>
      <p:ext uri="{BB962C8B-B14F-4D97-AF65-F5344CB8AC3E}">
        <p14:creationId xmlns:p14="http://schemas.microsoft.com/office/powerpoint/2010/main" val="186062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Ceiling removal</a:t>
            </a:r>
            <a:endParaRPr lang="en-US" dirty="0"/>
          </a:p>
        </p:txBody>
      </p:sp>
      <p:sp>
        <p:nvSpPr>
          <p:cNvPr id="6" name="Rectangle 5"/>
          <p:cNvSpPr/>
          <p:nvPr/>
        </p:nvSpPr>
        <p:spPr>
          <a:xfrm>
            <a:off x="509029" y="4002929"/>
            <a:ext cx="2896883" cy="369332"/>
          </a:xfrm>
          <a:prstGeom prst="rect">
            <a:avLst/>
          </a:prstGeom>
        </p:spPr>
        <p:txBody>
          <a:bodyPr wrap="none">
            <a:spAutoFit/>
          </a:bodyPr>
          <a:lstStyle/>
          <a:p>
            <a:r>
              <a:rPr lang="en-US" dirty="0"/>
              <a:t>STATION 135+00 REPAIR</a:t>
            </a:r>
          </a:p>
        </p:txBody>
      </p:sp>
      <p:pic>
        <p:nvPicPr>
          <p:cNvPr id="7" name="Picture 6"/>
          <p:cNvPicPr>
            <a:picLocks noChangeAspect="1"/>
          </p:cNvPicPr>
          <p:nvPr/>
        </p:nvPicPr>
        <p:blipFill>
          <a:blip r:embed="rId2"/>
          <a:stretch>
            <a:fillRect/>
          </a:stretch>
        </p:blipFill>
        <p:spPr>
          <a:xfrm>
            <a:off x="509029" y="986043"/>
            <a:ext cx="3112587" cy="2945243"/>
          </a:xfrm>
          <a:prstGeom prst="rect">
            <a:avLst/>
          </a:prstGeom>
        </p:spPr>
      </p:pic>
      <p:pic>
        <p:nvPicPr>
          <p:cNvPr id="8" name="Content Placeholder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7058578" y="986044"/>
            <a:ext cx="3926991" cy="2945243"/>
          </a:xfrm>
          <a:prstGeom prst="rect">
            <a:avLst/>
          </a:prstGeom>
          <a:noFill/>
          <a:ln w="9525">
            <a:noFill/>
            <a:miter lim="800000"/>
            <a:headEnd/>
            <a:tailEnd/>
          </a:ln>
        </p:spPr>
      </p:pic>
      <p:pic>
        <p:nvPicPr>
          <p:cNvPr id="10" name="Content Placeholder 9"/>
          <p:cNvPicPr>
            <a:picLocks noGrp="1" noChangeAspect="1"/>
          </p:cNvPicPr>
          <p:nvPr>
            <p:ph sz="quarter" idx="10"/>
          </p:nvPr>
        </p:nvPicPr>
        <p:blipFill>
          <a:blip r:embed="rId4"/>
          <a:stretch>
            <a:fillRect/>
          </a:stretch>
        </p:blipFill>
        <p:spPr>
          <a:xfrm>
            <a:off x="3447079" y="4013462"/>
            <a:ext cx="4592516" cy="2750463"/>
          </a:xfrm>
          <a:prstGeom prst="rect">
            <a:avLst/>
          </a:prstGeom>
        </p:spPr>
      </p:pic>
    </p:spTree>
    <p:extLst>
      <p:ext uri="{BB962C8B-B14F-4D97-AF65-F5344CB8AC3E}">
        <p14:creationId xmlns:p14="http://schemas.microsoft.com/office/powerpoint/2010/main" val="4273882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Ceiling removal Station 138+00</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33374" y="1993556"/>
            <a:ext cx="5449030" cy="4086773"/>
          </a:xfrm>
          <a:prstGeom prst="rect">
            <a:avLst/>
          </a:prstGeom>
        </p:spPr>
      </p:pic>
      <p:pic>
        <p:nvPicPr>
          <p:cNvPr id="5" name="Content Placeholder 3"/>
          <p:cNvPicPr>
            <a:picLocks noChangeAspect="1"/>
          </p:cNvPicPr>
          <p:nvPr/>
        </p:nvPicPr>
        <p:blipFill>
          <a:blip r:embed="rId3"/>
          <a:stretch>
            <a:fillRect/>
          </a:stretch>
        </p:blipFill>
        <p:spPr bwMode="auto">
          <a:xfrm>
            <a:off x="843280" y="2389117"/>
            <a:ext cx="4733925" cy="3295650"/>
          </a:xfrm>
          <a:prstGeom prst="rect">
            <a:avLst/>
          </a:prstGeom>
          <a:noFill/>
          <a:ln w="9525">
            <a:noFill/>
            <a:miter lim="800000"/>
            <a:headEnd/>
            <a:tailEnd/>
          </a:ln>
        </p:spPr>
      </p:pic>
    </p:spTree>
    <p:extLst>
      <p:ext uri="{BB962C8B-B14F-4D97-AF65-F5344CB8AC3E}">
        <p14:creationId xmlns:p14="http://schemas.microsoft.com/office/powerpoint/2010/main" val="1955979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Potential Channel Wall Failure</a:t>
            </a:r>
            <a:endParaRPr lang="en-US" dirty="0"/>
          </a:p>
        </p:txBody>
      </p:sp>
      <p:pic>
        <p:nvPicPr>
          <p:cNvPr id="3" name="Picture 2"/>
          <p:cNvPicPr>
            <a:picLocks noChangeAspect="1"/>
          </p:cNvPicPr>
          <p:nvPr/>
        </p:nvPicPr>
        <p:blipFill>
          <a:blip r:embed="rId2"/>
          <a:stretch>
            <a:fillRect/>
          </a:stretch>
        </p:blipFill>
        <p:spPr>
          <a:xfrm>
            <a:off x="2532312" y="2125611"/>
            <a:ext cx="7030183" cy="3272671"/>
          </a:xfrm>
          <a:prstGeom prst="rect">
            <a:avLst/>
          </a:prstGeom>
          <a:ln>
            <a:solidFill>
              <a:schemeClr val="accent1"/>
            </a:solidFill>
          </a:ln>
        </p:spPr>
      </p:pic>
    </p:spTree>
    <p:extLst>
      <p:ext uri="{BB962C8B-B14F-4D97-AF65-F5344CB8AC3E}">
        <p14:creationId xmlns:p14="http://schemas.microsoft.com/office/powerpoint/2010/main" val="494781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Concrete channel </a:t>
            </a:r>
            <a:r>
              <a:rPr lang="en-US" dirty="0" smtClean="0"/>
              <a:t>Wall rehab </a:t>
            </a:r>
            <a:r>
              <a:rPr lang="en-US" dirty="0"/>
              <a:t>Otis and Merriam</a:t>
            </a:r>
          </a:p>
        </p:txBody>
      </p:sp>
      <p:pic>
        <p:nvPicPr>
          <p:cNvPr id="3" name="Picture 2"/>
          <p:cNvPicPr>
            <a:picLocks noChangeAspect="1"/>
          </p:cNvPicPr>
          <p:nvPr/>
        </p:nvPicPr>
        <p:blipFill>
          <a:blip r:embed="rId2"/>
          <a:stretch>
            <a:fillRect/>
          </a:stretch>
        </p:blipFill>
        <p:spPr>
          <a:xfrm>
            <a:off x="1580179" y="1167280"/>
            <a:ext cx="8934450" cy="4855077"/>
          </a:xfrm>
          <a:prstGeom prst="rect">
            <a:avLst/>
          </a:prstGeom>
        </p:spPr>
      </p:pic>
    </p:spTree>
    <p:extLst>
      <p:ext uri="{BB962C8B-B14F-4D97-AF65-F5344CB8AC3E}">
        <p14:creationId xmlns:p14="http://schemas.microsoft.com/office/powerpoint/2010/main" val="30415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760" y="214706"/>
            <a:ext cx="10185088" cy="785419"/>
          </a:xfrm>
        </p:spPr>
        <p:txBody>
          <a:bodyPr/>
          <a:lstStyle/>
          <a:p>
            <a:pPr algn="ctr"/>
            <a:r>
              <a:rPr lang="en-US" dirty="0" smtClean="0"/>
              <a:t>Recommended Repair</a:t>
            </a:r>
            <a:br>
              <a:rPr lang="en-US" dirty="0" smtClean="0"/>
            </a:br>
            <a:r>
              <a:rPr lang="en-US" dirty="0" smtClean="0"/>
              <a:t>Wall tie back</a:t>
            </a:r>
            <a:endParaRPr lang="en-US" dirty="0"/>
          </a:p>
        </p:txBody>
      </p:sp>
      <p:pic>
        <p:nvPicPr>
          <p:cNvPr id="3" name="Picture 2"/>
          <p:cNvPicPr>
            <a:picLocks noChangeAspect="1"/>
          </p:cNvPicPr>
          <p:nvPr/>
        </p:nvPicPr>
        <p:blipFill>
          <a:blip r:embed="rId2"/>
          <a:stretch>
            <a:fillRect/>
          </a:stretch>
        </p:blipFill>
        <p:spPr>
          <a:xfrm>
            <a:off x="2586037" y="1338262"/>
            <a:ext cx="7019925" cy="4181475"/>
          </a:xfrm>
          <a:prstGeom prst="rect">
            <a:avLst/>
          </a:prstGeom>
          <a:ln w="9525">
            <a:solidFill>
              <a:schemeClr val="tx1"/>
            </a:solidFill>
          </a:ln>
        </p:spPr>
      </p:pic>
    </p:spTree>
    <p:extLst>
      <p:ext uri="{BB962C8B-B14F-4D97-AF65-F5344CB8AC3E}">
        <p14:creationId xmlns:p14="http://schemas.microsoft.com/office/powerpoint/2010/main" val="346363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Concrete channel rehab by Palouse street and center column wall repair</a:t>
            </a:r>
            <a:endParaRPr lang="en-US" dirty="0"/>
          </a:p>
        </p:txBody>
      </p:sp>
      <p:pic>
        <p:nvPicPr>
          <p:cNvPr id="3" name="Picture 2"/>
          <p:cNvPicPr>
            <a:picLocks noChangeAspect="1"/>
          </p:cNvPicPr>
          <p:nvPr/>
        </p:nvPicPr>
        <p:blipFill>
          <a:blip r:embed="rId2"/>
          <a:stretch>
            <a:fillRect/>
          </a:stretch>
        </p:blipFill>
        <p:spPr>
          <a:xfrm>
            <a:off x="1565198" y="1271296"/>
            <a:ext cx="8901390" cy="5256670"/>
          </a:xfrm>
          <a:prstGeom prst="rect">
            <a:avLst/>
          </a:prstGeom>
        </p:spPr>
      </p:pic>
    </p:spTree>
    <p:extLst>
      <p:ext uri="{BB962C8B-B14F-4D97-AF65-F5344CB8AC3E}">
        <p14:creationId xmlns:p14="http://schemas.microsoft.com/office/powerpoint/2010/main" val="691682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Center Wall Column Failure</a:t>
            </a:r>
            <a:br>
              <a:rPr lang="en-US" dirty="0"/>
            </a:br>
            <a:endParaRPr lang="en-US" dirty="0"/>
          </a:p>
        </p:txBody>
      </p:sp>
      <p:sp>
        <p:nvSpPr>
          <p:cNvPr id="5" name="Rectangle 4"/>
          <p:cNvSpPr/>
          <p:nvPr/>
        </p:nvSpPr>
        <p:spPr>
          <a:xfrm>
            <a:off x="954860" y="1078379"/>
            <a:ext cx="6096000" cy="1200329"/>
          </a:xfrm>
          <a:prstGeom prst="rect">
            <a:avLst/>
          </a:prstGeom>
        </p:spPr>
        <p:txBody>
          <a:bodyPr>
            <a:spAutoFit/>
          </a:bodyPr>
          <a:lstStyle/>
          <a:p>
            <a:pPr marL="742950" lvl="1" indent="-285750">
              <a:buFont typeface="Arial" panose="020B0604020202020204" pitchFamily="34" charset="0"/>
              <a:buChar char="•"/>
            </a:pPr>
            <a:r>
              <a:rPr lang="en-US" dirty="0" smtClean="0"/>
              <a:t>Based on inspections the pipe column is not anchored at the top and bottom.</a:t>
            </a:r>
          </a:p>
          <a:p>
            <a:pPr marL="742950" lvl="1" indent="-285750">
              <a:buFont typeface="Arial" panose="020B0604020202020204" pitchFamily="34" charset="0"/>
              <a:buChar char="•"/>
            </a:pPr>
            <a:r>
              <a:rPr lang="en-US" dirty="0" smtClean="0"/>
              <a:t>Analysis assumed column was secured by vertical loads and friction.</a:t>
            </a:r>
            <a:endParaRPr lang="en-US" dirty="0"/>
          </a:p>
        </p:txBody>
      </p:sp>
      <p:pic>
        <p:nvPicPr>
          <p:cNvPr id="1026" name="Picture 2" descr="close up bearing plat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3185" y="2442687"/>
            <a:ext cx="2265955" cy="249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V:\General Investigations\S.1 Mill Creek - Active\Photos\Covered Channel Tour_11-Jun-19\Jon Lomeland\Building owners meeting and Left side channel\20190611_100717.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61354" y="2442687"/>
            <a:ext cx="2941955" cy="2205990"/>
          </a:xfrm>
          <a:prstGeom prst="rect">
            <a:avLst/>
          </a:prstGeom>
          <a:noFill/>
          <a:ln>
            <a:noFill/>
          </a:ln>
        </p:spPr>
      </p:pic>
      <p:pic>
        <p:nvPicPr>
          <p:cNvPr id="6" name="Picture 5"/>
          <p:cNvPicPr>
            <a:picLocks noChangeAspect="1"/>
          </p:cNvPicPr>
          <p:nvPr/>
        </p:nvPicPr>
        <p:blipFill>
          <a:blip r:embed="rId4"/>
          <a:stretch>
            <a:fillRect/>
          </a:stretch>
        </p:blipFill>
        <p:spPr>
          <a:xfrm>
            <a:off x="6215523" y="2442687"/>
            <a:ext cx="5629275" cy="2905125"/>
          </a:xfrm>
          <a:prstGeom prst="rect">
            <a:avLst/>
          </a:prstGeom>
        </p:spPr>
      </p:pic>
    </p:spTree>
    <p:extLst>
      <p:ext uri="{BB962C8B-B14F-4D97-AF65-F5344CB8AC3E}">
        <p14:creationId xmlns:p14="http://schemas.microsoft.com/office/powerpoint/2010/main" val="2411838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stretch>
            <a:fillRect/>
          </a:stretch>
        </p:blipFill>
        <p:spPr>
          <a:xfrm>
            <a:off x="1731847" y="1282535"/>
            <a:ext cx="8631114" cy="4928260"/>
          </a:xfrm>
          <a:prstGeom prst="rect">
            <a:avLst/>
          </a:prstGeom>
          <a:ln w="12700">
            <a:solidFill>
              <a:schemeClr val="tx1"/>
            </a:solidFill>
          </a:ln>
        </p:spPr>
      </p:pic>
      <p:sp>
        <p:nvSpPr>
          <p:cNvPr id="3" name="Title 2"/>
          <p:cNvSpPr>
            <a:spLocks noGrp="1"/>
          </p:cNvSpPr>
          <p:nvPr>
            <p:ph type="title"/>
          </p:nvPr>
        </p:nvSpPr>
        <p:spPr/>
        <p:txBody>
          <a:bodyPr/>
          <a:lstStyle/>
          <a:p>
            <a:pPr algn="ctr"/>
            <a:r>
              <a:rPr lang="en-US" dirty="0" smtClean="0"/>
              <a:t>RECOMMENDED </a:t>
            </a:r>
            <a:r>
              <a:rPr lang="en-US" dirty="0" smtClean="0"/>
              <a:t>center wall repair</a:t>
            </a:r>
            <a:endParaRPr lang="en-US" dirty="0"/>
          </a:p>
        </p:txBody>
      </p:sp>
    </p:spTree>
    <p:extLst>
      <p:ext uri="{BB962C8B-B14F-4D97-AF65-F5344CB8AC3E}">
        <p14:creationId xmlns:p14="http://schemas.microsoft.com/office/powerpoint/2010/main" val="498267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Ceiling removal</a:t>
            </a:r>
            <a:endParaRPr lang="en-US" dirty="0"/>
          </a:p>
        </p:txBody>
      </p:sp>
      <p:pic>
        <p:nvPicPr>
          <p:cNvPr id="3" name="Picture 2"/>
          <p:cNvPicPr/>
          <p:nvPr/>
        </p:nvPicPr>
        <p:blipFill>
          <a:blip r:embed="rId2"/>
          <a:stretch>
            <a:fillRect/>
          </a:stretch>
        </p:blipFill>
        <p:spPr>
          <a:xfrm>
            <a:off x="488302" y="1524000"/>
            <a:ext cx="4724400" cy="3352800"/>
          </a:xfrm>
          <a:prstGeom prst="rect">
            <a:avLst/>
          </a:prstGeom>
        </p:spPr>
      </p:pic>
      <p:pic>
        <p:nvPicPr>
          <p:cNvPr id="4" name="Picture 3" descr="V:\General Investigations\S.1 Mill Creek - Active\Engineering\Latest Inspection Reports\Tunnel photos\PA020662.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00700" y="914400"/>
            <a:ext cx="3783965" cy="2838450"/>
          </a:xfrm>
          <a:prstGeom prst="rect">
            <a:avLst/>
          </a:prstGeom>
          <a:noFill/>
          <a:ln>
            <a:noFill/>
          </a:ln>
        </p:spPr>
      </p:pic>
      <p:sp>
        <p:nvSpPr>
          <p:cNvPr id="6" name="TextBox 5"/>
          <p:cNvSpPr txBox="1"/>
          <p:nvPr/>
        </p:nvSpPr>
        <p:spPr>
          <a:xfrm>
            <a:off x="342900" y="4994867"/>
            <a:ext cx="5257800" cy="1200329"/>
          </a:xfrm>
          <a:prstGeom prst="rect">
            <a:avLst/>
          </a:prstGeom>
          <a:noFill/>
        </p:spPr>
        <p:txBody>
          <a:bodyPr wrap="square" rtlCol="0">
            <a:spAutoFit/>
          </a:bodyPr>
          <a:lstStyle/>
          <a:p>
            <a:r>
              <a:rPr lang="en-US" dirty="0" smtClean="0"/>
              <a:t>City of Walla Walla structural report (Sargent, 2016) shows multiple areas that are in poor condition</a:t>
            </a:r>
          </a:p>
          <a:p>
            <a:endParaRPr lang="en-US" dirty="0"/>
          </a:p>
        </p:txBody>
      </p:sp>
      <p:pic>
        <p:nvPicPr>
          <p:cNvPr id="7" name="Picture 6"/>
          <p:cNvPicPr>
            <a:picLocks noChangeAspect="1"/>
          </p:cNvPicPr>
          <p:nvPr/>
        </p:nvPicPr>
        <p:blipFill>
          <a:blip r:embed="rId4"/>
          <a:stretch>
            <a:fillRect/>
          </a:stretch>
        </p:blipFill>
        <p:spPr>
          <a:xfrm>
            <a:off x="5600700" y="4033455"/>
            <a:ext cx="3867954" cy="2597818"/>
          </a:xfrm>
          <a:prstGeom prst="rect">
            <a:avLst/>
          </a:prstGeom>
        </p:spPr>
      </p:pic>
      <p:sp>
        <p:nvSpPr>
          <p:cNvPr id="8" name="TextBox 7"/>
          <p:cNvSpPr txBox="1"/>
          <p:nvPr/>
        </p:nvSpPr>
        <p:spPr>
          <a:xfrm>
            <a:off x="9607139" y="1615044"/>
            <a:ext cx="1995054" cy="646331"/>
          </a:xfrm>
          <a:prstGeom prst="rect">
            <a:avLst/>
          </a:prstGeom>
          <a:noFill/>
        </p:spPr>
        <p:txBody>
          <a:bodyPr wrap="square" rtlCol="0">
            <a:spAutoFit/>
          </a:bodyPr>
          <a:lstStyle/>
          <a:p>
            <a:r>
              <a:rPr lang="en-US" dirty="0" smtClean="0"/>
              <a:t>Area “A” or Station 135+00</a:t>
            </a:r>
            <a:endParaRPr lang="en-US" dirty="0"/>
          </a:p>
        </p:txBody>
      </p:sp>
      <p:sp>
        <p:nvSpPr>
          <p:cNvPr id="9" name="Rectangle 8"/>
          <p:cNvSpPr/>
          <p:nvPr/>
        </p:nvSpPr>
        <p:spPr>
          <a:xfrm>
            <a:off x="9607140" y="4419991"/>
            <a:ext cx="2090056" cy="646331"/>
          </a:xfrm>
          <a:prstGeom prst="rect">
            <a:avLst/>
          </a:prstGeom>
        </p:spPr>
        <p:txBody>
          <a:bodyPr wrap="square">
            <a:spAutoFit/>
          </a:bodyPr>
          <a:lstStyle/>
          <a:p>
            <a:r>
              <a:rPr lang="en-US" dirty="0"/>
              <a:t>Area </a:t>
            </a:r>
            <a:r>
              <a:rPr lang="en-US" dirty="0" smtClean="0"/>
              <a:t>“H” </a:t>
            </a:r>
            <a:r>
              <a:rPr lang="en-US" dirty="0"/>
              <a:t>or Station </a:t>
            </a:r>
            <a:r>
              <a:rPr lang="en-US" dirty="0" smtClean="0"/>
              <a:t>138+00</a:t>
            </a:r>
            <a:endParaRPr lang="en-US" dirty="0"/>
          </a:p>
        </p:txBody>
      </p:sp>
    </p:spTree>
    <p:extLst>
      <p:ext uri="{BB962C8B-B14F-4D97-AF65-F5344CB8AC3E}">
        <p14:creationId xmlns:p14="http://schemas.microsoft.com/office/powerpoint/2010/main" val="3796446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Ceiling removal</a:t>
            </a:r>
            <a:endParaRPr lang="en-US" dirty="0"/>
          </a:p>
        </p:txBody>
      </p:sp>
      <p:pic>
        <p:nvPicPr>
          <p:cNvPr id="4" name="Content Placeholder 3"/>
          <p:cNvPicPr>
            <a:picLocks noGrp="1" noChangeAspect="1"/>
          </p:cNvPicPr>
          <p:nvPr>
            <p:ph sz="quarter" idx="10"/>
          </p:nvPr>
        </p:nvPicPr>
        <p:blipFill>
          <a:blip r:embed="rId2"/>
          <a:stretch>
            <a:fillRect/>
          </a:stretch>
        </p:blipFill>
        <p:spPr>
          <a:xfrm>
            <a:off x="1502442" y="1084152"/>
            <a:ext cx="9089924" cy="5371042"/>
          </a:xfrm>
          <a:prstGeom prst="rect">
            <a:avLst/>
          </a:prstGeom>
        </p:spPr>
      </p:pic>
    </p:spTree>
    <p:extLst>
      <p:ext uri="{BB962C8B-B14F-4D97-AF65-F5344CB8AC3E}">
        <p14:creationId xmlns:p14="http://schemas.microsoft.com/office/powerpoint/2010/main" val="3287311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4.xml><?xml version="1.0" encoding="utf-8"?>
<a:theme xmlns:a="http://schemas.openxmlformats.org/drawingml/2006/main" name="2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3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6.xml><?xml version="1.0" encoding="utf-8"?>
<a:theme xmlns:a="http://schemas.openxmlformats.org/drawingml/2006/main" name="4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7.xml><?xml version="1.0" encoding="utf-8"?>
<a:theme xmlns:a="http://schemas.openxmlformats.org/drawingml/2006/main" name="5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8.xml><?xml version="1.0" encoding="utf-8"?>
<a:theme xmlns:a="http://schemas.openxmlformats.org/drawingml/2006/main" name="6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0" ma:contentTypeDescription="Create a new document." ma:contentTypeScope="" ma:versionID="4dc9354b7b25d6322f9d624021e1ddb4">
  <xsd:schema xmlns:xsd="http://www.w3.org/2001/XMLSchema" xmlns:xs="http://www.w3.org/2001/XMLSchema" xmlns:p="http://schemas.microsoft.com/office/2006/metadata/properties" targetNamespace="http://schemas.microsoft.com/office/2006/metadata/properties" ma:root="true" ma:fieldsID="475d22d6a26c7b73e264c012936161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3A2D1BC-5DFF-4C5E-A378-81A49D157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15619</TotalTime>
  <Words>177</Words>
  <Application>Microsoft Office PowerPoint</Application>
  <PresentationFormat>Widescreen</PresentationFormat>
  <Paragraphs>27</Paragraphs>
  <Slides>11</Slides>
  <Notes>1</Notes>
  <HiddenSlides>1</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11</vt:i4>
      </vt:variant>
    </vt:vector>
  </HeadingPairs>
  <TitlesOfParts>
    <vt:vector size="22" baseType="lpstr">
      <vt:lpstr>ＭＳ Ｐゴシック</vt:lpstr>
      <vt:lpstr>Arial</vt:lpstr>
      <vt:lpstr>Calibri</vt:lpstr>
      <vt:lpstr>Content Templates</vt:lpstr>
      <vt:lpstr>Chart Color Templates</vt:lpstr>
      <vt:lpstr>1_Content Templates</vt:lpstr>
      <vt:lpstr>2_Content Templates</vt:lpstr>
      <vt:lpstr>3_Content Templates</vt:lpstr>
      <vt:lpstr>4_Content Templates</vt:lpstr>
      <vt:lpstr>5_Content Templates</vt:lpstr>
      <vt:lpstr>6_Content Templates</vt:lpstr>
      <vt:lpstr> CONCRETE CHANNEL </vt:lpstr>
      <vt:lpstr>Potential Channel Wall Failure</vt:lpstr>
      <vt:lpstr>Concrete channel Wall rehab Otis and Merriam</vt:lpstr>
      <vt:lpstr>Recommended Repair Wall tie back</vt:lpstr>
      <vt:lpstr>Concrete channel rehab by Palouse street and center column wall repair</vt:lpstr>
      <vt:lpstr>Center Wall Column Failure </vt:lpstr>
      <vt:lpstr>RECOMMENDED center wall repair</vt:lpstr>
      <vt:lpstr>Ceiling removal</vt:lpstr>
      <vt:lpstr>Ceiling removal</vt:lpstr>
      <vt:lpstr>Ceiling removal</vt:lpstr>
      <vt:lpstr>Ceiling removal Station 138+00</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Lomeland, Jonathan A CIV USARMY CENWW (US)</cp:lastModifiedBy>
  <cp:revision>829</cp:revision>
  <cp:lastPrinted>2018-12-03T20:20:49Z</cp:lastPrinted>
  <dcterms:created xsi:type="dcterms:W3CDTF">2017-02-20T05:10:01Z</dcterms:created>
  <dcterms:modified xsi:type="dcterms:W3CDTF">2020-02-07T02:19:25Z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